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26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 err="1"/>
              <a:t>Boye</a:t>
            </a:r>
            <a:r>
              <a:rPr lang="en-US" sz="4000" dirty="0"/>
              <a:t> </a:t>
            </a:r>
            <a:r>
              <a:rPr lang="en-US" sz="4000" dirty="0" err="1"/>
              <a:t>Yisa</a:t>
            </a:r>
            <a:r>
              <a:rPr lang="en-US" sz="4000" dirty="0"/>
              <a:t> – Analyst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2631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  <a:endParaRPr lang="en-US" sz="1200" dirty="0"/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Led a route-to-market transformation for an agricultural outputs company in Cote D’Ivoire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Consultant, McKinsey &amp; Company</a:t>
            </a:r>
            <a:endParaRPr lang="en-US" sz="1200" dirty="0"/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Co-developed a health access service delivery model for two (2) states in Nigeria to improve health outcomes over five (5) years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initiatives to reduce cost and improve operations within a major multinational telecoms player; capturing ~ $1Bn in savings within five (5) years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Designed implementation road map for adopting hybrid service delivery package (SDP) of outreach based vs facilities based healthcare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Boye</a:t>
            </a:r>
            <a:r>
              <a:rPr lang="en-US" sz="1200" dirty="0">
                <a:solidFill>
                  <a:prstClr val="black"/>
                </a:solidFill>
              </a:rPr>
              <a:t> holds a </a:t>
            </a:r>
            <a:r>
              <a:rPr lang="en-US" sz="1200" dirty="0">
                <a:solidFill>
                  <a:srgbClr val="FF0000"/>
                </a:solidFill>
              </a:rPr>
              <a:t>Bachelor Degree from Covenant University</a:t>
            </a:r>
            <a:r>
              <a:rPr lang="en-US" sz="1200" dirty="0">
                <a:solidFill>
                  <a:prstClr val="black"/>
                </a:solidFill>
              </a:rPr>
              <a:t>, Nigeria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black"/>
                </a:solidFill>
              </a:rPr>
              <a:t>Boye</a:t>
            </a:r>
            <a:r>
              <a:rPr lang="en-US" sz="1200" dirty="0">
                <a:solidFill>
                  <a:prstClr val="black"/>
                </a:solidFill>
              </a:rPr>
              <a:t> speaks English and Hausa fluently and has intermediate abilities in French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 err="1"/>
              <a:t>Boye</a:t>
            </a:r>
            <a:r>
              <a:rPr lang="en-US" sz="1200" dirty="0"/>
              <a:t> is a business consultant who worked at McKinsey &amp; Company for a year before seeking a new opportunity to serve Africa. 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He is extremely passionate about working in West Africa and has worked closely with public sector clients in Nigeria.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 </a:t>
            </a:r>
            <a:r>
              <a:rPr lang="en-US" sz="1200" dirty="0" err="1"/>
              <a:t>Boye</a:t>
            </a:r>
            <a:r>
              <a:rPr lang="en-US" sz="1200" dirty="0"/>
              <a:t> is an experienced business advisor with strong communication skills and brings positive energy to the teams he works with.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FEA02E-6BA9-CA45-B80F-8C62538255F2}"/>
              </a:ext>
            </a:extLst>
          </p:cNvPr>
          <p:cNvSpPr/>
          <p:nvPr/>
        </p:nvSpPr>
        <p:spPr>
          <a:xfrm>
            <a:off x="8324850" y="4403476"/>
            <a:ext cx="320723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I’m passionate about the development of the African continent, AGF’s belief in reshaping narratives of business in Africa and empowering local brands in becoming global champions.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64E859-4665-8B4F-9EEF-40D7C678A587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5A8F84-4BD5-4242-95AB-E3E7CC059FB1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4ACC8D-D292-204B-8C9A-0590FEF6C818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20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1" name="Graphic 21">
              <a:extLst>
                <a:ext uri="{FF2B5EF4-FFF2-40B4-BE49-F238E27FC236}">
                  <a16:creationId xmlns:a16="http://schemas.microsoft.com/office/drawing/2014/main" id="{808148FC-17E0-4C46-AF45-71FF2942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89A40CB-8F89-4BD8-A5DD-A21C6F0752D6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CD7BEDA-E593-4734-B68B-A5ECFA75B7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89ED0734-506E-4BFA-9DF8-060127F7B6A1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0658FBA-414F-4C7F-AD3E-F39E431510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35345A0-30AE-4BAD-AF36-A5D790B5F3F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958C75B-7AB1-4C2C-B88D-C774F8043A7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CA6835-5EC5-B74B-9646-318CA4D5F6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946447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219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Boye Yisa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2020-10-06T12:35:05Z</dcterms:modified>
</cp:coreProperties>
</file>